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9D3F0-8F41-4B03-BE47-EBBD4BE6E5E3}" v="1719" dt="2022-11-12T02:28:23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 Qichen" userId="708d6ec25c758860" providerId="LiveId" clId="{22E9D3F0-8F41-4B03-BE47-EBBD4BE6E5E3}"/>
    <pc:docChg chg="undo custSel addSld delSld modSld sldOrd">
      <pc:chgData name="Yan Qichen" userId="708d6ec25c758860" providerId="LiveId" clId="{22E9D3F0-8F41-4B03-BE47-EBBD4BE6E5E3}" dt="2022-11-12T02:30:22.914" v="5478" actId="1076"/>
      <pc:docMkLst>
        <pc:docMk/>
      </pc:docMkLst>
      <pc:sldChg chg="modSp new mod">
        <pc:chgData name="Yan Qichen" userId="708d6ec25c758860" providerId="LiveId" clId="{22E9D3F0-8F41-4B03-BE47-EBBD4BE6E5E3}" dt="2022-11-12T00:29:33.645" v="129" actId="2711"/>
        <pc:sldMkLst>
          <pc:docMk/>
          <pc:sldMk cId="3288797164" sldId="256"/>
        </pc:sldMkLst>
        <pc:spChg chg="mod">
          <ac:chgData name="Yan Qichen" userId="708d6ec25c758860" providerId="LiveId" clId="{22E9D3F0-8F41-4B03-BE47-EBBD4BE6E5E3}" dt="2022-11-12T00:29:29.598" v="128" actId="2711"/>
          <ac:spMkLst>
            <pc:docMk/>
            <pc:sldMk cId="3288797164" sldId="256"/>
            <ac:spMk id="2" creationId="{2E220F2A-9E88-9F31-23CB-BB40DE0813B5}"/>
          </ac:spMkLst>
        </pc:spChg>
        <pc:spChg chg="mod">
          <ac:chgData name="Yan Qichen" userId="708d6ec25c758860" providerId="LiveId" clId="{22E9D3F0-8F41-4B03-BE47-EBBD4BE6E5E3}" dt="2022-11-12T00:29:33.645" v="129" actId="2711"/>
          <ac:spMkLst>
            <pc:docMk/>
            <pc:sldMk cId="3288797164" sldId="256"/>
            <ac:spMk id="3" creationId="{7FE8F7EC-8E4A-70AE-0C61-9BF829CEE6F5}"/>
          </ac:spMkLst>
        </pc:spChg>
      </pc:sldChg>
      <pc:sldChg chg="modSp new mod">
        <pc:chgData name="Yan Qichen" userId="708d6ec25c758860" providerId="LiveId" clId="{22E9D3F0-8F41-4B03-BE47-EBBD4BE6E5E3}" dt="2022-11-12T01:18:38.451" v="1814" actId="1076"/>
        <pc:sldMkLst>
          <pc:docMk/>
          <pc:sldMk cId="1299044225" sldId="257"/>
        </pc:sldMkLst>
        <pc:spChg chg="mod">
          <ac:chgData name="Yan Qichen" userId="708d6ec25c758860" providerId="LiveId" clId="{22E9D3F0-8F41-4B03-BE47-EBBD4BE6E5E3}" dt="2022-11-12T00:29:22.123" v="127" actId="2711"/>
          <ac:spMkLst>
            <pc:docMk/>
            <pc:sldMk cId="1299044225" sldId="257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1:18:38.451" v="1814" actId="1076"/>
          <ac:spMkLst>
            <pc:docMk/>
            <pc:sldMk cId="1299044225" sldId="257"/>
            <ac:spMk id="3" creationId="{F4CB8A53-746A-BDB4-9A89-13672F49ED55}"/>
          </ac:spMkLst>
        </pc:spChg>
      </pc:sldChg>
      <pc:sldChg chg="new del">
        <pc:chgData name="Yan Qichen" userId="708d6ec25c758860" providerId="LiveId" clId="{22E9D3F0-8F41-4B03-BE47-EBBD4BE6E5E3}" dt="2022-11-12T00:33:35.934" v="299" actId="2696"/>
        <pc:sldMkLst>
          <pc:docMk/>
          <pc:sldMk cId="1544329542" sldId="258"/>
        </pc:sldMkLst>
      </pc:sldChg>
      <pc:sldChg chg="modSp add mod">
        <pc:chgData name="Yan Qichen" userId="708d6ec25c758860" providerId="LiveId" clId="{22E9D3F0-8F41-4B03-BE47-EBBD4BE6E5E3}" dt="2022-11-12T00:35:07.736" v="456" actId="1076"/>
        <pc:sldMkLst>
          <pc:docMk/>
          <pc:sldMk cId="2133764896" sldId="258"/>
        </pc:sldMkLst>
        <pc:spChg chg="mod">
          <ac:chgData name="Yan Qichen" userId="708d6ec25c758860" providerId="LiveId" clId="{22E9D3F0-8F41-4B03-BE47-EBBD4BE6E5E3}" dt="2022-11-12T00:33:53.578" v="303"/>
          <ac:spMkLst>
            <pc:docMk/>
            <pc:sldMk cId="2133764896" sldId="258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0:35:07.736" v="456" actId="1076"/>
          <ac:spMkLst>
            <pc:docMk/>
            <pc:sldMk cId="2133764896" sldId="258"/>
            <ac:spMk id="3" creationId="{F4CB8A53-746A-BDB4-9A89-13672F49ED55}"/>
          </ac:spMkLst>
        </pc:spChg>
      </pc:sldChg>
      <pc:sldChg chg="modSp add del mod">
        <pc:chgData name="Yan Qichen" userId="708d6ec25c758860" providerId="LiveId" clId="{22E9D3F0-8F41-4B03-BE47-EBBD4BE6E5E3}" dt="2022-11-12T00:35:59.868" v="467" actId="2696"/>
        <pc:sldMkLst>
          <pc:docMk/>
          <pc:sldMk cId="609575837" sldId="259"/>
        </pc:sldMkLst>
        <pc:spChg chg="mod">
          <ac:chgData name="Yan Qichen" userId="708d6ec25c758860" providerId="LiveId" clId="{22E9D3F0-8F41-4B03-BE47-EBBD4BE6E5E3}" dt="2022-11-12T00:35:34.946" v="459" actId="404"/>
          <ac:spMkLst>
            <pc:docMk/>
            <pc:sldMk cId="609575837" sldId="259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0:35:53.990" v="463" actId="1076"/>
          <ac:spMkLst>
            <pc:docMk/>
            <pc:sldMk cId="609575837" sldId="259"/>
            <ac:spMk id="3" creationId="{F4CB8A53-746A-BDB4-9A89-13672F49ED55}"/>
          </ac:spMkLst>
        </pc:spChg>
      </pc:sldChg>
      <pc:sldChg chg="modSp add mod ord">
        <pc:chgData name="Yan Qichen" userId="708d6ec25c758860" providerId="LiveId" clId="{22E9D3F0-8F41-4B03-BE47-EBBD4BE6E5E3}" dt="2022-11-12T00:38:33.671" v="500" actId="1076"/>
        <pc:sldMkLst>
          <pc:docMk/>
          <pc:sldMk cId="268092930" sldId="260"/>
        </pc:sldMkLst>
        <pc:spChg chg="mod">
          <ac:chgData name="Yan Qichen" userId="708d6ec25c758860" providerId="LiveId" clId="{22E9D3F0-8F41-4B03-BE47-EBBD4BE6E5E3}" dt="2022-11-12T00:36:06.361" v="469" actId="404"/>
          <ac:spMkLst>
            <pc:docMk/>
            <pc:sldMk cId="268092930" sldId="260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0:38:33.671" v="500" actId="1076"/>
          <ac:spMkLst>
            <pc:docMk/>
            <pc:sldMk cId="268092930" sldId="260"/>
            <ac:spMk id="3" creationId="{F4CB8A53-746A-BDB4-9A89-13672F49ED55}"/>
          </ac:spMkLst>
        </pc:spChg>
      </pc:sldChg>
      <pc:sldChg chg="modSp add mod">
        <pc:chgData name="Yan Qichen" userId="708d6ec25c758860" providerId="LiveId" clId="{22E9D3F0-8F41-4B03-BE47-EBBD4BE6E5E3}" dt="2022-11-12T00:47:50.799" v="757" actId="1076"/>
        <pc:sldMkLst>
          <pc:docMk/>
          <pc:sldMk cId="1155318009" sldId="261"/>
        </pc:sldMkLst>
        <pc:spChg chg="mod">
          <ac:chgData name="Yan Qichen" userId="708d6ec25c758860" providerId="LiveId" clId="{22E9D3F0-8F41-4B03-BE47-EBBD4BE6E5E3}" dt="2022-11-12T00:41:49.954" v="507" actId="403"/>
          <ac:spMkLst>
            <pc:docMk/>
            <pc:sldMk cId="1155318009" sldId="261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0:47:50.799" v="757" actId="1076"/>
          <ac:spMkLst>
            <pc:docMk/>
            <pc:sldMk cId="1155318009" sldId="261"/>
            <ac:spMk id="3" creationId="{F4CB8A53-746A-BDB4-9A89-13672F49ED55}"/>
          </ac:spMkLst>
        </pc:spChg>
      </pc:sldChg>
      <pc:sldChg chg="addSp modSp add mod">
        <pc:chgData name="Yan Qichen" userId="708d6ec25c758860" providerId="LiveId" clId="{22E9D3F0-8F41-4B03-BE47-EBBD4BE6E5E3}" dt="2022-11-12T00:46:46.502" v="745" actId="20577"/>
        <pc:sldMkLst>
          <pc:docMk/>
          <pc:sldMk cId="2981761338" sldId="262"/>
        </pc:sldMkLst>
        <pc:spChg chg="mod">
          <ac:chgData name="Yan Qichen" userId="708d6ec25c758860" providerId="LiveId" clId="{22E9D3F0-8F41-4B03-BE47-EBBD4BE6E5E3}" dt="2022-11-12T00:46:46.502" v="745" actId="20577"/>
          <ac:spMkLst>
            <pc:docMk/>
            <pc:sldMk cId="2981761338" sldId="262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0:46:12.138" v="733" actId="20577"/>
          <ac:spMkLst>
            <pc:docMk/>
            <pc:sldMk cId="2981761338" sldId="262"/>
            <ac:spMk id="3" creationId="{F4CB8A53-746A-BDB4-9A89-13672F49ED55}"/>
          </ac:spMkLst>
        </pc:spChg>
        <pc:picChg chg="add mod">
          <ac:chgData name="Yan Qichen" userId="708d6ec25c758860" providerId="LiveId" clId="{22E9D3F0-8F41-4B03-BE47-EBBD4BE6E5E3}" dt="2022-11-12T00:45:26.705" v="703" actId="1076"/>
          <ac:picMkLst>
            <pc:docMk/>
            <pc:sldMk cId="2981761338" sldId="262"/>
            <ac:picMk id="4" creationId="{22F75524-0D94-9EC8-6707-EFC0D9A364CD}"/>
          </ac:picMkLst>
        </pc:picChg>
      </pc:sldChg>
      <pc:sldChg chg="new del">
        <pc:chgData name="Yan Qichen" userId="708d6ec25c758860" providerId="LiveId" clId="{22E9D3F0-8F41-4B03-BE47-EBBD4BE6E5E3}" dt="2022-11-12T00:46:34.290" v="735" actId="2696"/>
        <pc:sldMkLst>
          <pc:docMk/>
          <pc:sldMk cId="944367649" sldId="263"/>
        </pc:sldMkLst>
      </pc:sldChg>
      <pc:sldChg chg="delSp modSp add mod">
        <pc:chgData name="Yan Qichen" userId="708d6ec25c758860" providerId="LiveId" clId="{22E9D3F0-8F41-4B03-BE47-EBBD4BE6E5E3}" dt="2022-11-12T01:42:38.995" v="2774" actId="20577"/>
        <pc:sldMkLst>
          <pc:docMk/>
          <pc:sldMk cId="3199938079" sldId="263"/>
        </pc:sldMkLst>
        <pc:spChg chg="mod">
          <ac:chgData name="Yan Qichen" userId="708d6ec25c758860" providerId="LiveId" clId="{22E9D3F0-8F41-4B03-BE47-EBBD4BE6E5E3}" dt="2022-11-12T00:46:42.110" v="741" actId="20577"/>
          <ac:spMkLst>
            <pc:docMk/>
            <pc:sldMk cId="3199938079" sldId="263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1:42:38.995" v="2774" actId="20577"/>
          <ac:spMkLst>
            <pc:docMk/>
            <pc:sldMk cId="3199938079" sldId="263"/>
            <ac:spMk id="3" creationId="{F4CB8A53-746A-BDB4-9A89-13672F49ED55}"/>
          </ac:spMkLst>
        </pc:spChg>
        <pc:picChg chg="del">
          <ac:chgData name="Yan Qichen" userId="708d6ec25c758860" providerId="LiveId" clId="{22E9D3F0-8F41-4B03-BE47-EBBD4BE6E5E3}" dt="2022-11-12T00:46:52.490" v="746" actId="478"/>
          <ac:picMkLst>
            <pc:docMk/>
            <pc:sldMk cId="3199938079" sldId="263"/>
            <ac:picMk id="4" creationId="{22F75524-0D94-9EC8-6707-EFC0D9A364CD}"/>
          </ac:picMkLst>
        </pc:picChg>
      </pc:sldChg>
      <pc:sldChg chg="modSp add mod">
        <pc:chgData name="Yan Qichen" userId="708d6ec25c758860" providerId="LiveId" clId="{22E9D3F0-8F41-4B03-BE47-EBBD4BE6E5E3}" dt="2022-11-12T01:57:13.922" v="3690" actId="20577"/>
        <pc:sldMkLst>
          <pc:docMk/>
          <pc:sldMk cId="2868318930" sldId="264"/>
        </pc:sldMkLst>
        <pc:spChg chg="mod">
          <ac:chgData name="Yan Qichen" userId="708d6ec25c758860" providerId="LiveId" clId="{22E9D3F0-8F41-4B03-BE47-EBBD4BE6E5E3}" dt="2022-11-12T01:08:39.411" v="1459" actId="20577"/>
          <ac:spMkLst>
            <pc:docMk/>
            <pc:sldMk cId="2868318930" sldId="264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1:57:13.922" v="3690" actId="20577"/>
          <ac:spMkLst>
            <pc:docMk/>
            <pc:sldMk cId="2868318930" sldId="264"/>
            <ac:spMk id="3" creationId="{F4CB8A53-746A-BDB4-9A89-13672F49ED55}"/>
          </ac:spMkLst>
        </pc:spChg>
      </pc:sldChg>
      <pc:sldChg chg="new del">
        <pc:chgData name="Yan Qichen" userId="708d6ec25c758860" providerId="LiveId" clId="{22E9D3F0-8F41-4B03-BE47-EBBD4BE6E5E3}" dt="2022-11-12T01:08:20.343" v="1400" actId="2696"/>
        <pc:sldMkLst>
          <pc:docMk/>
          <pc:sldMk cId="917077124" sldId="265"/>
        </pc:sldMkLst>
      </pc:sldChg>
      <pc:sldChg chg="modSp add mod ord">
        <pc:chgData name="Yan Qichen" userId="708d6ec25c758860" providerId="LiveId" clId="{22E9D3F0-8F41-4B03-BE47-EBBD4BE6E5E3}" dt="2022-11-12T02:29:20.347" v="5276" actId="20577"/>
        <pc:sldMkLst>
          <pc:docMk/>
          <pc:sldMk cId="2494959970" sldId="265"/>
        </pc:sldMkLst>
        <pc:spChg chg="mod">
          <ac:chgData name="Yan Qichen" userId="708d6ec25c758860" providerId="LiveId" clId="{22E9D3F0-8F41-4B03-BE47-EBBD4BE6E5E3}" dt="2022-11-12T02:13:33.429" v="4920" actId="20577"/>
          <ac:spMkLst>
            <pc:docMk/>
            <pc:sldMk cId="2494959970" sldId="265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2:29:20.347" v="5276" actId="20577"/>
          <ac:spMkLst>
            <pc:docMk/>
            <pc:sldMk cId="2494959970" sldId="265"/>
            <ac:spMk id="3" creationId="{F4CB8A53-746A-BDB4-9A89-13672F49ED55}"/>
          </ac:spMkLst>
        </pc:spChg>
      </pc:sldChg>
      <pc:sldChg chg="modSp add">
        <pc:chgData name="Yan Qichen" userId="708d6ec25c758860" providerId="LiveId" clId="{22E9D3F0-8F41-4B03-BE47-EBBD4BE6E5E3}" dt="2022-11-12T01:57:27.221" v="3692" actId="20577"/>
        <pc:sldMkLst>
          <pc:docMk/>
          <pc:sldMk cId="1887854922" sldId="266"/>
        </pc:sldMkLst>
        <pc:spChg chg="mod">
          <ac:chgData name="Yan Qichen" userId="708d6ec25c758860" providerId="LiveId" clId="{22E9D3F0-8F41-4B03-BE47-EBBD4BE6E5E3}" dt="2022-11-12T01:57:27.221" v="3692" actId="20577"/>
          <ac:spMkLst>
            <pc:docMk/>
            <pc:sldMk cId="1887854922" sldId="266"/>
            <ac:spMk id="3" creationId="{F4CB8A53-746A-BDB4-9A89-13672F49ED55}"/>
          </ac:spMkLst>
        </pc:spChg>
      </pc:sldChg>
      <pc:sldChg chg="modSp add mod ord">
        <pc:chgData name="Yan Qichen" userId="708d6ec25c758860" providerId="LiveId" clId="{22E9D3F0-8F41-4B03-BE47-EBBD4BE6E5E3}" dt="2022-11-12T02:03:04.498" v="4428"/>
        <pc:sldMkLst>
          <pc:docMk/>
          <pc:sldMk cId="845586061" sldId="267"/>
        </pc:sldMkLst>
        <pc:spChg chg="mod">
          <ac:chgData name="Yan Qichen" userId="708d6ec25c758860" providerId="LiveId" clId="{22E9D3F0-8F41-4B03-BE47-EBBD4BE6E5E3}" dt="2022-11-12T02:02:55.061" v="4424" actId="20577"/>
          <ac:spMkLst>
            <pc:docMk/>
            <pc:sldMk cId="845586061" sldId="267"/>
            <ac:spMk id="2" creationId="{9EBE8B89-1B8F-733D-A157-7D63F85BFCF7}"/>
          </ac:spMkLst>
        </pc:spChg>
      </pc:sldChg>
      <pc:sldChg chg="modSp add mod">
        <pc:chgData name="Yan Qichen" userId="708d6ec25c758860" providerId="LiveId" clId="{22E9D3F0-8F41-4B03-BE47-EBBD4BE6E5E3}" dt="2022-11-12T02:30:22.914" v="5478" actId="1076"/>
        <pc:sldMkLst>
          <pc:docMk/>
          <pc:sldMk cId="2372370985" sldId="268"/>
        </pc:sldMkLst>
        <pc:spChg chg="mod">
          <ac:chgData name="Yan Qichen" userId="708d6ec25c758860" providerId="LiveId" clId="{22E9D3F0-8F41-4B03-BE47-EBBD4BE6E5E3}" dt="2022-11-12T02:29:34.043" v="5304" actId="20577"/>
          <ac:spMkLst>
            <pc:docMk/>
            <pc:sldMk cId="2372370985" sldId="268"/>
            <ac:spMk id="2" creationId="{9EBE8B89-1B8F-733D-A157-7D63F85BFCF7}"/>
          </ac:spMkLst>
        </pc:spChg>
        <pc:spChg chg="mod">
          <ac:chgData name="Yan Qichen" userId="708d6ec25c758860" providerId="LiveId" clId="{22E9D3F0-8F41-4B03-BE47-EBBD4BE6E5E3}" dt="2022-11-12T02:30:22.914" v="5478" actId="1076"/>
          <ac:spMkLst>
            <pc:docMk/>
            <pc:sldMk cId="2372370985" sldId="268"/>
            <ac:spMk id="3" creationId="{F4CB8A53-746A-BDB4-9A89-13672F49ED5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BD3056-B19A-73CA-8B6B-64BB1E534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6B9D2C-3C05-0576-945F-E22471527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C1131D-5F7F-86DF-9BD8-BB76495A0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AF1859-6FCD-DECF-76F3-79545BA6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796215-4D48-B058-EEC6-143E8356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7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344DDD-D530-C522-6A88-720FB5880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AD021A3-B4E8-C2A1-8DD1-D23AC7E15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04634F-3C6E-DF2A-139F-AD2CAAAB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51E556-E3E9-EC55-DF6B-D554D627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DCF81D-6DBA-7633-25B5-AB0587D2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6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BDBA9D5-0642-F283-602C-DF5D07666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B000407-C71F-6A46-30ED-C47519CB2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99E49F-B66A-A0A9-39E8-F2E7D3853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E1692-DF1F-E4F8-EB87-28406DB96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265AC8-F680-EC32-41B8-4DF77591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0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83D9C3-D63E-8525-50C5-847E5F28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CF3683-03CD-701E-9AD5-5718EE16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BF6750-13F6-3FC6-3092-65135663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2FD87E-C4CC-F21A-E0DA-FD720C51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09C230-BE54-FAE5-50C4-F3464232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0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119144-0BF8-CC47-1821-4C38BD23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7A1629-344E-4B03-6F04-A7E8496E6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F522AC-25A3-4373-2C44-F223749C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47CB55-1C90-CF00-4D1D-73F042B87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403ACC-0D68-E861-C812-C8D75E57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0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7E228B-CC43-63BA-B63B-0A53C39FE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DFFCF7-866C-29B3-352A-20D06A966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07AD4F0-817E-AC56-8C66-3914EE422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28A3FC2-1D53-5330-C87C-072AC2A0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700479-5C3E-9361-AB62-15FFA281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5B98C6-2F3C-E093-5ED2-6B68B2C9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7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BB033D-2107-E22D-CCCF-46AE3495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920F714-596A-DD71-B777-EC7BC4867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04B691-3367-63F3-0331-D6D4B85D7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926AF24-D895-DD52-47C5-922F4570F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A2FA0B-96A0-025C-2ED2-4EA72E5A1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A5CBC37-8C40-39EB-1F0E-E9E0CFE2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5E2090D-4DF1-E043-44FD-D52ED2682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A933645-F53B-CBAF-0188-BE6A8EB52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8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AD8CD1-C6F1-A50E-3B58-A6436CB92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D91305B-B5CC-B991-6F12-07B3F33E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37694D4-8EB7-7764-71C6-14376A65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1E9056D-0F24-7BD3-A56E-A1F053CA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1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8BF73BC-1E14-1E49-7E27-0339E84AA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AE84FD-D52C-E279-ADB1-209BA51A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DE1707D-9001-F7CF-36D0-3FE9C718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F97170-A48E-69FB-37C9-03F75FB7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DFFDE1-8171-06A0-100C-900666FD0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0789F67-A437-F040-FE7D-24923FAB3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45D9F6-4291-8377-1C45-F6B18135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33AB1E-8145-D640-3A89-13A31A01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BEBEE8C-C094-4297-1177-AD202CE6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4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CF8910-168B-EB5B-80F0-8DD7188EE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224DAE3-15FC-AD54-BC46-121AEE2A2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68C3AF-7D63-66FC-B21A-031FB0016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347FC7-4330-03A1-1E84-65D22914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6D58F77-B0C4-7826-FA77-0D8566FA2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DA0AF9-2843-9204-6CE9-D772E292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1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8CDC17B-3F09-33B3-69A4-D1882B4C0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C3A9A6-65BE-67C0-8691-062B0B036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8D31D4-74A8-A408-22B1-ABE76289F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953D-57D0-4573-BE6E-FB5E5BFE6445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243FD4-9E66-D0C6-E610-B39CF7DB3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4CFCE0-FA0F-AFF5-D958-225C6D2B8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A26CD-1F66-4DEE-AFEA-3BDA833B7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5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220F2A-9E88-9F31-23CB-BB40DE081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 Essence to Necessity via Identity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FE8F7EC-8E4A-70AE-0C61-9BF829CEE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100" y="4827588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Qichen Yan</a:t>
            </a:r>
          </a:p>
        </p:txBody>
      </p:sp>
    </p:spTree>
    <p:extLst>
      <p:ext uri="{BB962C8B-B14F-4D97-AF65-F5344CB8AC3E}">
        <p14:creationId xmlns:p14="http://schemas.microsoft.com/office/powerpoint/2010/main" val="328879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Essentialist claims and identity claims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6738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Leech seems to suggest that all essentialist claims are identity claims. 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But 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this is obviously false.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 more precise reformulation of her idea might be that 1) all essentialist claims (which have the form [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essential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]) are grounded in existential facts of the form [</a:t>
                </a:r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∃</m:t>
                    </m:r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H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𝐹𝑥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∧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]; 2) all existential facts are grounded in their true instances; 3) therefore, all essentialist claims are grounded in identity claims. This means that if all necessary truths are grounded in essentialist claims, then their ultimate grounds must be identity claims.</a:t>
                </a:r>
                <a:endParaRPr lang="en-US" sz="12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endParaRPr lang="en-US" sz="18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0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6738"/>
                <a:ext cx="10515600" cy="4351338"/>
              </a:xfrm>
              <a:blipFill>
                <a:blip r:embed="rId2"/>
                <a:stretch>
                  <a:fillRect r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58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E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xplanations of necessary truths about identities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6738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In most cases, the idea that necessity flows from identity seems plausible. 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But what about the necessary truths concerning identities themselves?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What kind of identity could explain [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□(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]?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Perhaps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itself could do this job, so long as we grant that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□(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 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But how should we account for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□(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?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Does the explanatory chain necessarily lead to circularity or go on to infinity?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6738"/>
                <a:ext cx="10515600" cy="4351338"/>
              </a:xfrm>
              <a:blipFill>
                <a:blip r:embed="rId2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959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Logical Necessity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CB8A53-746A-BDB4-9A89-13672F49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3838"/>
            <a:ext cx="10515600" cy="4351338"/>
          </a:xfrm>
        </p:spPr>
        <p:txBody>
          <a:bodyPr>
            <a:normAutofit/>
          </a:bodyPr>
          <a:lstStyle/>
          <a:p>
            <a:pPr marL="280670" algn="just">
              <a:lnSpc>
                <a:spcPct val="150000"/>
              </a:lnSpc>
              <a:tabLst>
                <a:tab pos="412115" algn="l"/>
              </a:tabLst>
            </a:pPr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What is logical necessity?</a:t>
            </a:r>
          </a:p>
          <a:p>
            <a:pPr marL="280670" algn="just">
              <a:lnSpc>
                <a:spcPct val="150000"/>
              </a:lnSpc>
              <a:tabLst>
                <a:tab pos="4121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What is </a:t>
            </a:r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metaphysical necessity?</a:t>
            </a:r>
          </a:p>
        </p:txBody>
      </p:sp>
    </p:spTree>
    <p:extLst>
      <p:ext uri="{BB962C8B-B14F-4D97-AF65-F5344CB8AC3E}">
        <p14:creationId xmlns:p14="http://schemas.microsoft.com/office/powerpoint/2010/main" val="237237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reduction of necessity to essence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038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ETM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  It is necessary that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if and only if it is true in virtue of the nature of things that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 </a:t>
                </a:r>
                <a:endParaRPr lang="en-US" sz="20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ETM♢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  It is possible that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if and only if it is not true in virtue of the nature of things that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¬p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50000"/>
                  </a:lnSpc>
                </a:pPr>
                <a:endParaRPr lang="en-US" sz="18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These two principles are misleading.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Alternative formulations: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1) The necessity operator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 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just is the essentialist operator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⋁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(likewise with </a:t>
                </a:r>
                <a:r>
                  <a:rPr lang="en-US" sz="2000" dirty="0">
                    <a:effectLst/>
                    <a:latin typeface="Segoe UI Symbol" panose="020B0502040204020203" pitchFamily="34" charset="0"/>
                    <a:ea typeface="DengXian" panose="02010600030101010101" pitchFamily="2" charset="-122"/>
                    <a:cs typeface="Segoe UI Symbol" panose="020B0502040204020203" pitchFamily="34" charset="0"/>
                  </a:rPr>
                  <a:t>♢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).</a:t>
                </a:r>
                <a:endParaRPr lang="en-US" sz="20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2) If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 </m:t>
                    </m:r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 then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 </m:t>
                    </m:r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grounded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⋁</m:t>
                        </m:r>
                      </m:sub>
                    </m:sSub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3) If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 </m:t>
                    </m:r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 </m:t>
                    </m:r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grounded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(or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□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,[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). (?)</a:t>
                </a:r>
                <a:endParaRPr lang="en-US" sz="20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endParaRPr lang="en-US" sz="18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endParaRPr lang="en-US" sz="14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endParaRPr lang="en-US" sz="20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0388"/>
                <a:ext cx="10515600" cy="4351338"/>
              </a:xfrm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04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Leech’s central claim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CB8A53-746A-BDB4-9A89-13672F49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47625" indent="0" algn="just">
              <a:lnSpc>
                <a:spcPct val="150000"/>
              </a:lnSpc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1) If one understands essence in terms of identity, then essence is not capable of generating necessity.</a:t>
            </a:r>
          </a:p>
          <a:p>
            <a:pPr marL="47625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2) I</a:t>
            </a: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 one wants to defend an essentialist account of necessity, then one should not define essence in terms of identity.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sz="14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76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all essential properties necessary properties?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CB8A53-746A-BDB4-9A89-13672F49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45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NP</a:t>
            </a: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 If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is an essential property of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then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is a necessary property of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If essence is defined through appealing to necessity, then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NP</a:t>
            </a:r>
            <a:r>
              <a:rPr lang="en-US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is trivially true.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Conceptual/linguistic analysis doesn’t support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NP</a:t>
            </a:r>
            <a:r>
              <a:rPr lang="en-US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Counterexamples to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NP</a:t>
            </a:r>
            <a:r>
              <a:rPr lang="en-US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 1) the “water” case; 2) the “cow” case.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sz="14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Generalized Identity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(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GI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)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12900" y="1881188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                    </a:t>
                </a:r>
              </a:p>
              <a:p>
                <a:pPr marL="457200" lvl="1" indent="0" algn="just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(For it to be the case that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for it to be the case that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.)</a:t>
                </a:r>
                <a:endParaRPr lang="en-US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𝐹𝑥</m:t>
                    </m:r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            </a:t>
                </a:r>
                <a:endParaRPr lang="en-US" sz="24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457200" lvl="1" indent="0" algn="just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(For a thing to be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for it to be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.)</a:t>
                </a: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,...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</a:t>
                </a:r>
                <a:endParaRPr lang="en-US" sz="24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457200" lvl="1" indent="0" algn="just">
                  <a:lnSpc>
                    <a:spcPct val="150000"/>
                  </a:lnSpc>
                  <a:spcBef>
                    <a:spcPts val="600"/>
                  </a:spcBef>
                  <a:buNone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(For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,…to be such that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for them to be such that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.)</a:t>
                </a:r>
                <a:endParaRPr lang="en-US" sz="1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endParaRPr lang="en-US" sz="20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2900" y="1881188"/>
                <a:ext cx="10515600" cy="4351338"/>
              </a:xfrm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31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The logic of GI (I)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CB8A53-746A-BDB4-9A89-13672F49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1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Reflexivity, Transitivity, Symmetry, Leibniz’s Law, and…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 descr="文本, 信件&#10;&#10;描述已自动生成">
            <a:extLst>
              <a:ext uri="{FF2B5EF4-FFF2-40B4-BE49-F238E27FC236}">
                <a16:creationId xmlns:a16="http://schemas.microsoft.com/office/drawing/2014/main" id="{22F75524-0D94-9EC8-6707-EFC0D9A36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5" y="2319806"/>
            <a:ext cx="7269365" cy="4014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76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The logic of GI (II)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5587"/>
                <a:ext cx="10877550" cy="4884737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Generalized Identity is a moderately coarse-grained notion.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Adding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m:rPr>
                        <m:nor/>
                      </m:rPr>
                      <a:rPr lang="en-US" sz="24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rPr>
                      <m:t> 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n-US" sz="24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rPr>
                      <m:t> 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∧(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∨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m:rPr>
                        <m:nor/>
                      </m:rPr>
                      <a:rPr lang="en-US" sz="24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rPr>
                      <m:t> 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n-US" sz="24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rPr>
                      <m:t> 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∧(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∨¬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to this logical system makes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behave like classical logical equivalence</a:t>
                </a: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</a:rPr>
                  <a:t>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</a:rPr>
                  <a:t>Correia and Skiles (2019) reject the following two intensionalist theses: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𝑞</m:t>
                    </m:r>
                    <m:r>
                      <m:rPr>
                        <m:nor/>
                      </m:rPr>
                      <a:rPr lang="en-US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↔</m:t>
                    </m:r>
                    <m:r>
                      <m:rPr>
                        <m:nor/>
                      </m:rPr>
                      <a:rPr lang="en-US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 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box>
                      <m:box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box>
                          <m:box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↔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𝑞</m:t>
                            </m:r>
                            <m: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box>
                      </m:e>
                    </m:box>
                  </m:oMath>
                </a14:m>
                <a:endParaRPr lang="en-US" b="0" i="1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𝐹𝑥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r>
                      <m:rPr>
                        <m:nor/>
                      </m:rPr>
                      <a:rPr lang="en-US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↔</m:t>
                    </m:r>
                    <m:r>
                      <m:rPr>
                        <m:nor/>
                      </m:rPr>
                      <a:rPr lang="en-US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□∀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𝐹𝑥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↔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They only accept the left-to-right direction.</a:t>
                </a:r>
                <a:endParaRPr lang="en-US" sz="20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5587"/>
                <a:ext cx="10877550" cy="4884737"/>
              </a:xfrm>
              <a:blipFill>
                <a:blip r:embed="rId2"/>
                <a:stretch>
                  <a:fillRect l="-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93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Defining essence in terms of generalized identity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1338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Being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partially what it is to be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iff there is some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H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𝐹𝑥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∧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Being 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fully what it is to be 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iff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𝐹𝑥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On this account, all essential properties are automatically (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de re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 necessary properties 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(given the necessity of generalized identity):</a:t>
                </a:r>
              </a:p>
              <a:p>
                <a:pPr marL="737870" lvl="1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If being human is partially what it is to be Socrates, then there is an 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such that 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=Socrates)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(Human(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∧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𝐻𝑥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). Given that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□∀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=Socrates</a:t>
                </a:r>
                <a14:m>
                  <m:oMath xmlns:m="http://schemas.openxmlformats.org/officeDocument/2006/math">
                    <m:r>
                      <a:rPr lang="en-US" i="1"/>
                      <m:t>→</m:t>
                    </m:r>
                  </m:oMath>
                </a14:m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=Socrates) is a theorem,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□∀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=Socrates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Human(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)) is also a theorem. </a:t>
                </a:r>
              </a:p>
              <a:p>
                <a:pPr marL="737870" lvl="1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It is noteworthy that if we appeal to higher-order identification to formulate this idea, then we can directly prove that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Human(Socrates) (given extensional beta-equivalence).</a:t>
                </a:r>
              </a:p>
              <a:p>
                <a:pPr marL="737870" lvl="1" algn="just">
                  <a:lnSpc>
                    <a:spcPct val="150000"/>
                  </a:lnSpc>
                  <a:tabLst>
                    <a:tab pos="412115" algn="l"/>
                  </a:tabLst>
                </a:pPr>
                <a:endParaRPr lang="en-US" sz="1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endParaRPr lang="en-US" sz="18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0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1338"/>
                <a:ext cx="10515600" cy="4351338"/>
              </a:xfrm>
              <a:blipFill>
                <a:blip r:embed="rId2"/>
                <a:stretch>
                  <a:fillRect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31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E8B89-1B8F-733D-A157-7D63F85B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Defining essence in terms of generalized identity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1338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Being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partially what it is to be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iff there is some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H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𝐹𝑥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∧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Being 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is fully what it is to be 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iff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𝐹𝑥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On this account, all essential properties are automatically (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de re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 necessary properties 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(given the necessity of generalized identity):</a:t>
                </a:r>
              </a:p>
              <a:p>
                <a:pPr marL="737870" lvl="1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If being human is partially what it is to be Socrates, then there is an 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such that 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=Socrates)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(Human(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∧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𝐹𝑥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). Given that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□∀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=Socrates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=Socrates) is a theorem,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□∀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=Socrates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Human(</a:t>
                </a:r>
                <a:r>
                  <a:rPr lang="en-US" sz="20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)) is also a theorem. </a:t>
                </a:r>
              </a:p>
              <a:p>
                <a:pPr marL="737870" lvl="1" algn="just">
                  <a:lnSpc>
                    <a:spcPct val="150000"/>
                  </a:lnSpc>
                  <a:tabLst>
                    <a:tab pos="412115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It is noteworthy that if we appeal to higher-order identification to formulate this idea, then we can directly prove that </a:t>
                </a:r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□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Human(Socrates) (given extensional beta-equivalence).</a:t>
                </a:r>
              </a:p>
              <a:p>
                <a:pPr marL="737870" lvl="1" algn="just">
                  <a:lnSpc>
                    <a:spcPct val="150000"/>
                  </a:lnSpc>
                  <a:tabLst>
                    <a:tab pos="412115" algn="l"/>
                  </a:tabLst>
                </a:pPr>
                <a:endParaRPr lang="en-US" sz="1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80670" algn="just">
                  <a:lnSpc>
                    <a:spcPct val="150000"/>
                  </a:lnSpc>
                  <a:tabLst>
                    <a:tab pos="412115" algn="l"/>
                  </a:tabLst>
                </a:pPr>
                <a:endParaRPr lang="en-US" sz="18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0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CB8A53-746A-BDB4-9A89-13672F49ED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1338"/>
                <a:ext cx="10515600" cy="4351338"/>
              </a:xfrm>
              <a:blipFill>
                <a:blip r:embed="rId2"/>
                <a:stretch>
                  <a:fillRect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85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966</Words>
  <Application>Microsoft Office PowerPoint</Application>
  <PresentationFormat>宽屏</PresentationFormat>
  <Paragraphs>65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Segoe UI Symbol</vt:lpstr>
      <vt:lpstr>Times New Roman</vt:lpstr>
      <vt:lpstr>Office 主题​​</vt:lpstr>
      <vt:lpstr>From Essence to Necessity via Identity</vt:lpstr>
      <vt:lpstr>The reduction of necessity to essence</vt:lpstr>
      <vt:lpstr>Leech’s central claim</vt:lpstr>
      <vt:lpstr>Are all essential properties necessary properties?</vt:lpstr>
      <vt:lpstr>Generalized Identity (GI)</vt:lpstr>
      <vt:lpstr>The logic of GI (I)</vt:lpstr>
      <vt:lpstr>The logic of GI (II)</vt:lpstr>
      <vt:lpstr>Defining essence in terms of generalized identity</vt:lpstr>
      <vt:lpstr>Defining essence in terms of generalized identity</vt:lpstr>
      <vt:lpstr>Essentialist claims and identity claims</vt:lpstr>
      <vt:lpstr>Explanations of necessary truths about identities</vt:lpstr>
      <vt:lpstr>Logical Necessity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Essence to Necessity via Identity</dc:title>
  <dc:creator>Yan Qichen</dc:creator>
  <cp:lastModifiedBy>Yan Qichen</cp:lastModifiedBy>
  <cp:revision>1</cp:revision>
  <dcterms:created xsi:type="dcterms:W3CDTF">2022-11-12T00:25:02Z</dcterms:created>
  <dcterms:modified xsi:type="dcterms:W3CDTF">2022-11-12T02:30:23Z</dcterms:modified>
</cp:coreProperties>
</file>